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66" r:id="rId3"/>
    <p:sldId id="272" r:id="rId4"/>
    <p:sldId id="281" r:id="rId5"/>
    <p:sldId id="288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1" autoAdjust="0"/>
    <p:restoredTop sz="86486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28ACE-F3AD-FFBE-08B3-DE186E3AB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91C7C-3054-D26D-8E29-115FE2090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63914-A597-C3A4-BC47-F8CA9E35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67A41-858E-4D91-828B-D0CDFF1158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059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24FFC-4ABC-E51C-AF15-A387E6C03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E6439-F509-FD56-6A91-6954683BF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B2980-AD4D-3387-0613-7F50EE7FB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19407-3036-4E98-A273-54A47130D6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419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52C4F-7AEB-A0DF-7C55-1E948E4D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DEEEC-DA28-17DB-48BB-D24E726F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EE632-7930-AAC5-864C-A725BBA4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FC895-DF5D-40F2-8D9E-207EC9B308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997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DACFB-85EC-1383-647F-02C34585D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B58E4-9D5C-1E62-DE02-FA48AE0AB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F4B77-B84A-7847-2D24-BC09F1070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A28D0-B659-4ADF-A017-9BEEC4ECFB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5630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B5966-B41B-C10F-F826-DD0462D62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B8983-766D-8F52-3CEE-7E2EF039C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4E2DD-E1C3-8DCF-5F4E-0D240A4AA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35410-D872-44B5-88D0-AE98FADDE8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70661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98B1CC-1ABE-49FB-E887-07205A431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89DD26-7C8E-836B-A10A-0F3A3AE22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38C2A8-34A5-215B-2394-51EC5351C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9B7B2-6536-43F3-8CDE-D087BCC187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374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13D2010-48B6-69F3-9350-3CF987BFA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718E7AF-D28F-5183-D123-0A57B9C0D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D2E8E25-45D1-0F83-AAB9-1B0B1F101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B8430-8B9B-4D1B-B93A-3D0C82F245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226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86AA87E-8F85-9198-6AD6-ADCED1834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7D3B73-3F6C-2B16-BFBC-909D464C0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386C70-C495-CCCA-69BE-E960405A6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B3530-EA89-4212-A139-5E7442C61B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4088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784D333-C759-97A6-4C4C-6B4C28F62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4C40B1-BDD7-84B8-CA9E-93B60D7F8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8D101C7-4FD7-B22F-4484-F7EE6330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FA965-D73F-406A-9B1A-1FC34FA7F4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9997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B649CD-482B-3796-9500-731EC4E0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FEBAB0-5CB6-1CBC-88B5-8F7F828E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64B55F-585D-14DA-97A6-34FD60DD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8795-3B14-4A11-A14F-EC22A8E9A3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4721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93FE1B-C82B-C5DD-293C-1FAB7D96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AAC1DF-4B30-E8B6-847C-AC4732688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0BB12B-E695-0132-F217-180E8311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87C5B-B88F-473A-B2CE-ED88FE3E9D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6278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1351278-17CF-E58D-5F50-7EB1302C7E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22C7370-8807-1D4C-F3A9-06F693F476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ABDEC-F511-4922-C5DE-74940E4BD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05AF1-AB7C-39EC-2C09-9C348B1B7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91E8A-CA6C-C9B2-6B08-BC7E5B0E7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B04EC2-77E6-496F-BF9B-944FDA5C32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8A1DABD8-B7B5-364B-4553-D6ADAF65CD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63216"/>
            <a:ext cx="10515600" cy="333156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Jesus, good above all other,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Gentle child of gentle mother,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In a stable born our brother,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Give us grace to persevere.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831AFA3-6D0D-8A98-76C0-A482301BD6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2864" y="1737209"/>
            <a:ext cx="9506272" cy="338358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Jesus, cradled in a manger,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For us facing every danger,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Living as a homeless stranger,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Make we thee our King most dear.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2434324-B846-49BF-275D-F53C8521D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AU" altLang="en-US" sz="40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AB1827A-FEFB-2CCC-5A1E-408117C1A2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40669"/>
            <a:ext cx="10515600" cy="337666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Jesus, for thy people dying,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Risen Master, death defying,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Lord in Heaven, thy grace supplying,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Keep us to thy presence near.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5C2BD99-7448-CA7A-0852-1737337EB4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68661"/>
            <a:ext cx="10515600" cy="412067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Verse 4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Jesus, who our sorrows </a:t>
            </a:r>
            <a:r>
              <a:rPr lang="en-AU" altLang="en-US" sz="4000" dirty="0" err="1">
                <a:solidFill>
                  <a:schemeClr val="bg1"/>
                </a:solidFill>
              </a:rPr>
              <a:t>bearest</a:t>
            </a:r>
            <a:r>
              <a:rPr lang="en-AU" altLang="en-US" sz="4000" dirty="0">
                <a:solidFill>
                  <a:schemeClr val="bg1"/>
                </a:solidFill>
              </a:rPr>
              <a:t>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All our thoughts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hopes thou </a:t>
            </a:r>
            <a:r>
              <a:rPr lang="en-AU" altLang="en-US" sz="4000" dirty="0" err="1">
                <a:solidFill>
                  <a:schemeClr val="bg1"/>
                </a:solidFill>
              </a:rPr>
              <a:t>sharest</a:t>
            </a:r>
            <a:r>
              <a:rPr lang="en-AU" altLang="en-US" sz="4000" dirty="0">
                <a:solidFill>
                  <a:schemeClr val="bg1"/>
                </a:solidFill>
              </a:rPr>
              <a:t>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Thou to man the truth </a:t>
            </a:r>
            <a:r>
              <a:rPr lang="en-AU" altLang="en-US" sz="4000" dirty="0" err="1">
                <a:solidFill>
                  <a:schemeClr val="bg1"/>
                </a:solidFill>
              </a:rPr>
              <a:t>declarest</a:t>
            </a:r>
            <a:r>
              <a:rPr lang="en-AU" altLang="en-US" sz="4000" dirty="0">
                <a:solidFill>
                  <a:schemeClr val="bg1"/>
                </a:solidFill>
              </a:rPr>
              <a:t>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Help us all thy truth to hear.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58154BC-33DE-2E48-7AAF-2B42D98977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432" y="1736638"/>
            <a:ext cx="10442575" cy="338472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400" dirty="0">
                <a:solidFill>
                  <a:schemeClr val="bg1"/>
                </a:solidFill>
              </a:rPr>
              <a:t>Verse 5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Lord, in all our doings guide us;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Pride and hate shall ne'er divide us;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We'll go on with thee beside us,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with joy we'll persevere.</a:t>
            </a:r>
            <a:endParaRPr lang="en-US" altLang="en-US" sz="4000" dirty="0">
              <a:solidFill>
                <a:schemeClr val="bg1"/>
              </a:solidFill>
            </a:endParaRPr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2BD71DA8-5982-2454-2BC5-9134C3553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411788"/>
            <a:ext cx="86407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Song # 5203914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John Mason Neale | Percy Dearmer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rtress Songs Revers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195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Fortress Songs Reverse</vt:lpstr>
      <vt:lpstr>PowerPoint Presentation</vt:lpstr>
      <vt:lpstr>PowerPoint Presentation</vt:lpstr>
      <vt:lpstr> 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097 Jesus, Good Above All Other</dc:title>
  <dc:creator>E. Langley Smith</dc:creator>
  <cp:lastModifiedBy>Narelle Wheaton</cp:lastModifiedBy>
  <cp:revision>3</cp:revision>
  <dcterms:created xsi:type="dcterms:W3CDTF">2001-02-23T01:22:54Z</dcterms:created>
  <dcterms:modified xsi:type="dcterms:W3CDTF">2023-06-08T03:43:59Z</dcterms:modified>
</cp:coreProperties>
</file>